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273" r:id="rId2"/>
    <p:sldId id="275" r:id="rId3"/>
    <p:sldId id="276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1" autoAdjust="0"/>
    <p:restoredTop sz="94660"/>
  </p:normalViewPr>
  <p:slideViewPr>
    <p:cSldViewPr>
      <p:cViewPr varScale="1">
        <p:scale>
          <a:sx n="67" d="100"/>
          <a:sy n="67" d="100"/>
        </p:scale>
        <p:origin x="6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81ED60-9F02-4A2C-B880-55F6735628B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29700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9701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9702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9703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970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2970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970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97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971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9711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783CE8C-0AFC-4F50-A287-6FC02FA080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14D73-AA9C-4CB3-9A5D-425F156936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8AF62-F91B-4453-9FD2-A3413FD455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E7E8E35-1EF7-460B-BA98-BEDBF969A6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74CD04F-1153-4D56-A43A-41CAD4CEBB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5B223-705F-4259-B001-B377592254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188B9-ACAD-4755-9BAB-D713984027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0962E-7477-43B8-8EC3-82448107D9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C17DE-F588-4596-AAEA-CAA434DBBC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213A7-A324-4A3B-B467-E0F789C3BE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4757A-86B7-492A-89A8-B374F2A53B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27627-354B-4F98-A087-F9D633FDB1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70A79-F2DB-487E-9138-84614BB7E9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28676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867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609B24D-B1F8-4D23-8FE0-D7684A431B5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9036496" cy="1143000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ОП.01  </a:t>
            </a:r>
            <a:r>
              <a:rPr lang="ru-RU" sz="5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Операционные системы и среды</a:t>
            </a:r>
            <a:endParaRPr lang="ru-RU" sz="5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95536" y="1700213"/>
            <a:ext cx="8640960" cy="488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ru-RU" sz="4400" b="1" dirty="0"/>
              <a:t>Количество часов: 64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ru-RU" sz="3600" b="1" dirty="0"/>
              <a:t>Теоретическое обучение – 38ч.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ru-RU" sz="3600" b="1" dirty="0"/>
              <a:t>Лаб.практические занятия -26ч.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endParaRPr lang="ru-RU" sz="2000" b="1" dirty="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endParaRPr lang="ru-RU" sz="3600" b="1" dirty="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ru-RU" sz="3200" b="1" dirty="0"/>
              <a:t>Преподаватель: </a:t>
            </a:r>
          </a:p>
          <a:p>
            <a:pPr indent="17018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Бессонников </a:t>
            </a:r>
            <a:b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Валерий Александрович</a:t>
            </a:r>
            <a:endParaRPr lang="ru-RU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E22FF1-6DD1-4CA6-A12F-A0259EE5E409}"/>
              </a:ext>
            </a:extLst>
          </p:cNvPr>
          <p:cNvSpPr txBox="1"/>
          <p:nvPr/>
        </p:nvSpPr>
        <p:spPr>
          <a:xfrm>
            <a:off x="647564" y="3789040"/>
            <a:ext cx="813690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1 семестр – </a:t>
            </a:r>
            <a:r>
              <a:rPr lang="ru-RU" sz="2800" b="1" dirty="0">
                <a:solidFill>
                  <a:srgbClr val="FF0000"/>
                </a:solidFill>
              </a:rPr>
              <a:t>Дифференцированный зачет</a:t>
            </a:r>
          </a:p>
        </p:txBody>
      </p:sp>
    </p:spTree>
  </p:cSld>
  <p:clrMapOvr>
    <a:masterClrMapping/>
  </p:clrMapOvr>
  <p:transition advTm="15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55576" y="188640"/>
            <a:ext cx="8410622" cy="1143000"/>
          </a:xfrm>
        </p:spPr>
        <p:txBody>
          <a:bodyPr/>
          <a:lstStyle/>
          <a:p>
            <a:r>
              <a:rPr lang="ru-RU" sz="4800" b="1" dirty="0"/>
              <a:t>\\omega\driver </a:t>
            </a:r>
            <a:r>
              <a:rPr lang="ru-RU" sz="4800" b="1" dirty="0" err="1"/>
              <a:t>user</a:t>
            </a:r>
            <a:r>
              <a:rPr lang="ru-RU" sz="4800" b="1" dirty="0"/>
              <a:t>\Общий диск 5 отделения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0388CE-3E35-4AD9-BACA-A3F2628E067F}"/>
              </a:ext>
            </a:extLst>
          </p:cNvPr>
          <p:cNvSpPr txBox="1"/>
          <p:nvPr/>
        </p:nvSpPr>
        <p:spPr>
          <a:xfrm>
            <a:off x="625874" y="3068960"/>
            <a:ext cx="84106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225</a:t>
            </a:r>
            <a:r>
              <a:rPr lang="en-US" sz="6600" b="1" dirty="0"/>
              <a:t>pk01</a:t>
            </a:r>
          </a:p>
          <a:p>
            <a:r>
              <a:rPr lang="ru-RU" sz="6600" b="1" dirty="0"/>
              <a:t>Пароль: 123456789</a:t>
            </a:r>
            <a:endParaRPr lang="en-US" sz="6600" b="1" dirty="0"/>
          </a:p>
          <a:p>
            <a:endParaRPr lang="ru-RU" dirty="0"/>
          </a:p>
        </p:txBody>
      </p:sp>
    </p:spTree>
  </p:cSld>
  <p:clrMapOvr>
    <a:masterClrMapping/>
  </p:clrMapOvr>
  <p:transition advTm="15000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z="38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Tm="15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46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Wingdings</vt:lpstr>
      <vt:lpstr>Слои</vt:lpstr>
      <vt:lpstr>ОП.01  Операционные системы и среды</vt:lpstr>
      <vt:lpstr>\\omega\driver user\Общий диск 5 отделения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Валерий Бессонников</cp:lastModifiedBy>
  <cp:revision>60</cp:revision>
  <dcterms:created xsi:type="dcterms:W3CDTF">2009-01-15T21:11:24Z</dcterms:created>
  <dcterms:modified xsi:type="dcterms:W3CDTF">2024-09-02T09:54:07Z</dcterms:modified>
</cp:coreProperties>
</file>