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204864"/>
            <a:ext cx="8568952" cy="194421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base">
              <a:spcAft>
                <a:spcPct val="0"/>
              </a:spcAft>
              <a:tabLst>
                <a:tab pos="5229225" algn="l"/>
              </a:tabLst>
            </a:pPr>
            <a:r>
              <a:rPr lang="ru-RU" sz="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ДОКЛАД (ОТЧЕТ ПО ПРАКТИЧЕСКОЙ РАБОТЕ)</a:t>
            </a:r>
            <a:r>
              <a:rPr lang="ru-RU" sz="2800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 системной платы</a:t>
            </a:r>
            <a:r>
              <a:rPr lang="ru-RU" sz="2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100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100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по дисциплине «</a:t>
            </a:r>
            <a:r>
              <a:rPr lang="ru-RU" sz="200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Архитектура </a:t>
            </a:r>
            <a:r>
              <a:rPr lang="ru-RU" sz="200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аппаратных средств</a:t>
            </a:r>
            <a:r>
              <a:rPr lang="ru-RU" sz="200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2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специальность:  </a:t>
            </a:r>
            <a:r>
              <a:rPr lang="ru-RU" sz="2000" dirty="0" smtClean="0"/>
              <a:t>09.02.07 «Информационные </a:t>
            </a:r>
            <a:r>
              <a:rPr lang="ru-RU" sz="2000" dirty="0" smtClean="0"/>
              <a:t>системы и </a:t>
            </a:r>
            <a:r>
              <a:rPr lang="ru-RU" sz="2000" dirty="0" smtClean="0"/>
              <a:t>программирование»</a:t>
            </a:r>
            <a:r>
              <a:rPr lang="ru-RU" sz="12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4293096"/>
            <a:ext cx="3312040" cy="2060848"/>
          </a:xfrm>
        </p:spPr>
        <p:txBody>
          <a:bodyPr>
            <a:normAutofit/>
          </a:bodyPr>
          <a:lstStyle/>
          <a:p>
            <a:pPr algn="l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Работу выполнил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студент группы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Проверил: Бессонников В. А.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6165304"/>
            <a:ext cx="222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/>
                </a:solidFill>
              </a:rPr>
              <a:t>г. Балаково 2012 год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23698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 smtClean="0">
                <a:ln w="11430"/>
                <a:gradFill>
                  <a:gsLst>
                    <a:gs pos="0">
                      <a:srgbClr val="009DD9">
                        <a:tint val="70000"/>
                        <a:satMod val="245000"/>
                      </a:srgbClr>
                    </a:gs>
                    <a:gs pos="75000">
                      <a:srgbClr val="009DD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009DD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ln w="11430"/>
                <a:gradFill>
                  <a:gsLst>
                    <a:gs pos="0">
                      <a:srgbClr val="009DD9">
                        <a:tint val="70000"/>
                        <a:satMod val="245000"/>
                      </a:srgbClr>
                    </a:gs>
                    <a:gs pos="75000">
                      <a:srgbClr val="009DD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009DD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400" b="1" cap="all" dirty="0" smtClean="0">
                <a:latin typeface="Times New Roman"/>
                <a:ea typeface="Times New Roman"/>
              </a:rPr>
              <a:t>МИНИСТЕРСТВО ОБРАЗОВАНИЯ САРАТОВСКОЙ ОБЛАСТИ</a:t>
            </a:r>
            <a:endParaRPr lang="ru-RU" sz="140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cap="all" dirty="0" smtClean="0">
                <a:latin typeface="Times New Roman"/>
                <a:ea typeface="Times New Roman"/>
              </a:rPr>
              <a:t>ГОСУДАРСТВЕННОЕ автономное профессиональное ОБРАЗОВАТЕЛЬНОЕ УЧРЕЖДЕНИЕ САРАТОВСКОЙ ОБЛАСТИ</a:t>
            </a:r>
            <a:endParaRPr lang="ru-RU" sz="140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cap="all" dirty="0" smtClean="0"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/>
              <a:ea typeface="Times New Roman"/>
            </a:endParaRPr>
          </a:p>
          <a:p>
            <a:pPr algn="ctr"/>
            <a:r>
              <a:rPr lang="ru-RU" sz="1400" b="1" cap="all" dirty="0" smtClean="0">
                <a:latin typeface="Times New Roman"/>
                <a:ea typeface="Times New Roman"/>
              </a:rPr>
              <a:t>«ПОВОЛЖСКИЙ КОЛЛЕДЖ ТЕХНОЛОГИЙ И МЕНЕДЖМЕНТА»</a:t>
            </a:r>
            <a:endParaRPr lang="ru-RU" sz="1400" b="1" dirty="0" smtClean="0">
              <a:ln w="11430"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Отделение информационных технологий и программирования</a:t>
            </a:r>
            <a:endParaRPr lang="ru-RU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ДОКЛАД (ОТЧЕТ ПО ПРАКТИЧЕСКОЙ РАБОТЕ) «Состав системной платы» по дисциплине «Архитектура аппаратных средств» специальность:  09.02.07 «Информационные системы и программирование»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практической работе «Состав системной платы» по дисциплине «Технические средства информатизации» специальность:  230115 «Программирование в компьютерных системах»</dc:title>
  <dc:creator>Валерий Бессонников</dc:creator>
  <cp:lastModifiedBy>БессонниковВ</cp:lastModifiedBy>
  <cp:revision>6</cp:revision>
  <dcterms:created xsi:type="dcterms:W3CDTF">2012-03-13T04:24:58Z</dcterms:created>
  <dcterms:modified xsi:type="dcterms:W3CDTF">2018-11-09T06:52:24Z</dcterms:modified>
</cp:coreProperties>
</file>